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6D9E4E-5501-493B-B56F-073831629A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22F9A-9D5F-44A8-8D74-0AAE3C561D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Negative shift of the HCN activation curve by orexin A. (A) Cells were held at −60 mV, and HCN currents were allowed to be partially activated by hyperpolarizing test commands within the range −120 to −60 mV in 10 mV increments. The cell was then subjected to a voltage jump to −120 mV to obtain full activation of HCN currents. The tail currents are shown in detail in (B). (C) The activation curve was calculated using the Boltzmann equation. Orexin A (400 nM) negatively shifted the activation curve. Each point represents the mean ± SEM of 8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C79E6C-443B-4B84-98AD-05C030CC22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7, July 2010, Pages 1756–1767,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Negative shift of the HCN activation curve by orexin A. (A) Cells were held at −60 mV, and HCN currents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Negative shift of the HCN activation curve by orexin A. (A) Cells were held at −60 mV, and HCN currents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2024-04-26T22:40:54Z</dcterms:modified>
</cp:coreProperties>
</file>