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3BB58-9F9F-42EF-B1B8-A6A4077949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E3830-E581-4E32-8417-929CA91D69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patients with disseminated nontuberculous mycobacterial infection in Thailand. Data were available for 124 cases (96%).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4656B-EDE7-46F7-BA57-CD744781B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421–427,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Geographic distribution of patients with disseminated nontuberculous mycobacterial infection in Thailand.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Geographic distribution of patients with disseminated nontuberculous mycobacterial infection in Thailand.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2024-04-26T03:01:47Z</dcterms:modified>
</cp:coreProperties>
</file>