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BE57AF-5B57-4D9F-8372-95396DFC61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1B744-C7E1-4945-95F3-C70C00F52C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Auditory evoked magnetic fields from one child. On the left, responses to /su/ as standard and /so/ and /sy/ as deviants from one MEG channel located over the left temporal area. On the right are shown responses to /da/ as standard and deviants /ba/ and /ga/ from a channel located over the right temporal area. On the top, magnetic field distributions and ECD orientations during the peaks P1m, and mismatch response (MMNm) to the deviants /sy/ and /ga/ on the LH and RH, respectively. Continuous lines indicate magnetic flux going into the head and dashed lines the flux coming out of the head. The horizontal bars indicate the length of the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CD090-F099-4178-81DD-BDF5D8862F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849–858, </a:t>
            </a:r>
            <a:r>
              <a:rPr lang="en-US" altLang="en-US" sz="1000">
                <a:solidFill>
                  <a:srgbClr val="333333"/>
                </a:solidFill>
                <a:hlinkClick r:id="rId3"/>
              </a:rPr>
              <a:t>https://doi.org/10.1093/cercor/bhk037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Auditory evoked magnetic fields from one child. On the left, responses to /su/ as standard and /so/ and /sy/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Auditory evoked magnetic fields from one child. On the left, responses to /su/ as standard and /so/ and /sy/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2024-04-26T08:20:07Z</dcterms:modified>
</cp:coreProperties>
</file>