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FA631-ECDF-4FE8-9016-470580D0090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BC61B5-AD08-4153-BB3E-E2F4BCD6EE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Multiphoton recording in cerebellar brain slices after addition of 2-NBDG or 2-NBDLG to the bath, in the distal and proximal part of the molecular layer and in the granule cell layer (A). Analysis of the recordings shows the slope of the fluorescence increase between 200 and 400 s (B) and the amplitude after 400 s (C) for the 3 regions as indicated for the 2 glucose analogs. Subtraction of the fluorescence of 2-NBDG and 2-NBDLG is shown as the signal difference over time (D), the corresponding amplitudes (E) and slopes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9E9804-A98A-47C9-8231-CA8A4953E1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 January 2014, Pages 222–231, </a:t>
            </a:r>
            <a:r>
              <a:rPr lang="en-US" altLang="en-US" sz="1000">
                <a:solidFill>
                  <a:srgbClr val="333333"/>
                </a:solidFill>
                <a:hlinkClick r:id="rId3"/>
              </a:rPr>
              <a:t>https://doi.org/10.1093/cercor/bhs309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Multiphoton recording in cerebellar brain slices after addition of 2-NBDG or 2-NBDLG to the bath,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Multiphoton recording in cerebellar brain slices after addition of 2-NBDG or 2-NBDLG to the bath,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2024-04-26T11:41:03Z</dcterms:modified>
</cp:coreProperties>
</file>