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8DE40F-6A1C-4CA3-B021-4D712C192EB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72F955-A5BA-424A-A184-667766A5563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LV integration profile in CNS tissues following intracerebral injection in neonates and adult mice. (A) Clonal abundance calculated as the proportion of sequencing reads representing each integration site within each data sets. Gray bars represent all vector integrations with an abundance of &lt;1%. (B) Relative proportions of LV integrations mapping inside and outside genes in the two data sets (PND2 and PND21).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39CF58-1293-4C11-9FFE-C681F5207AA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03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12, 15 June 2014, Pages 3250–3268, </a:t>
            </a:r>
            <a:r>
              <a:rPr lang="en-US" altLang="en-US" sz="1000">
                <a:solidFill>
                  <a:srgbClr val="333333"/>
                </a:solidFill>
                <a:hlinkClick r:id="rId3"/>
              </a:rPr>
              <a:t>https://doi.org/10.1093/hmg/ddu034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LV integration profile in CNS tissues following intracerebral injection in neonates and adult mice.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LV integration profile in CNS tissues following intracerebral injection in neonates and adult mice.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2024-04-27T00:42:02Z</dcterms:modified>
</cp:coreProperties>
</file>