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760062-D178-4A82-8D21-FF7C8988E0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CE2501-4C3E-45C8-81EE-FF7723F017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hypertensives who were treated and controlled, blacks and whites, US, 1960 to 1991, ages 18 to 74. Hypertension = 106/95 mm Hg. Adapted from Burt et al.10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1997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5955A3-1BF3-4837-A18E-C7A72FAB6F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895-7061(97)00211-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10, Issue 7, July 1997, Pages 804–812,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https://doi.org/10.1016/S0895-7061(97)00211-2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Percentage of hypertensives who were treated and controlled, blacks and whites, US, 1960 to 1991, ages 18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Percentage of hypertensives who were treated and controlled, blacks and whites, US, 1960 to 1991, ages 18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2024-04-26T11:57:02Z</dcterms:modified>
</cp:coreProperties>
</file>