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9ECB22-0F85-4320-85CB-FF67643B28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D7F3B7-1D28-4B06-8672-C9B658B22A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Single isotope-orientation maps, and their topographical relationship, in V2. (A) Raw [14C]DG signals from supragranular layers of flattened V2 (average of two consecutive sections, M1, left hemisphere), from the representation of parafoveal (~2–8°) eccentricities. The [14C]DG uptake shown on this film occurred during presentation of a grating at an angle of 45° (spatial frequency = 1 cycle/deg.). (B) Complementary normalized autoradiograph, average of the two same sections on 3H-sensitive film. The [3H]DG was taken up while the monkey was viewing a grating of 135° orientation. (C) Combination of the two orientation-linked isotope maps, in pseudocolor. The same conventions are used as in Figure 3B.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0EA021-8709-453C-90F8-1387BCB07B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6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647–662,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https://doi.org/10.1093/cercor/12.6.647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Single isotope-orientation maps, and their topographical relationship, in V2. (A) Raw [</a:t>
            </a:r>
            <a:r>
              <a:rPr lang="en-US" altLang="en-US" b="0" baseline="30000"/>
              <a:t>14</a:t>
            </a:r>
            <a:r>
              <a:rPr lang="en-US" altLang="en-US" b="0"/>
              <a:t>C]DG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Single isotope-orientation maps, and their topographical relationship, in V2. (A) Raw [14C]DG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2024-04-26T08:17:59Z</dcterms:modified>
</cp:coreProperties>
</file>