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0D6AC9-4563-4786-8E7A-2C21DE8B33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3F2F4-B923-4D80-9362-9E9C4E75F2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Decoding of brain states linked to “fear” and “no fear” behavioral choices from distributed voxelwise activation with SVMs. (A) Average classification rates increased linearly when multiple voxels from multiple regions were considered, suggesting a distributed representation of behavioral choice. The values over individual bars show the average number of voxels (summed across regions) associated with the maximum classification rate. (B) The potential for decoding was further assessed by considering the “best” classification per participant, for each n-way region combination. Error bars indicate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42987-42E7-4413-85D7-26B71E454C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691–701, </a:t>
            </a:r>
            <a:r>
              <a:rPr lang="en-US" altLang="en-US" sz="1000">
                <a:solidFill>
                  <a:srgbClr val="333333"/>
                </a:solidFill>
                <a:hlinkClick r:id="rId3"/>
              </a:rPr>
              <a:t>https://doi.org/10.1093/cercor/bhk020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Decoding of brain states linked to “fear” and “no fear” behavioral choices from distributed voxelwise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Decoding of brain states linked to “fear” and “no fear” behavioral choices from distributed voxelwise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2024-04-26T13:17:37Z</dcterms:modified>
</cp:coreProperties>
</file>