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DC1BEC-051C-464A-8F0B-8365E6D367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00314F-6DD3-4EBE-B35B-4A4312F750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Allele-specific DNA methylation and expression of H19, Snrpn and Peg3 in somatic tissues of superovulation-derived mice. Bisulfite sequencing analysis of allele-specific DNA methylation at the H19 DMR in liver tissue (A), the Snrpn DMR in brain tissue (C) and the Peg3 DMR in brain tissue (E) from superovulation-derived male and female mice. SNuPE analysis of allele-specific expression of the H19 gene in liver tissue (B), the Snrpn gene in brain tissue (D) and the Peg3 gene in brain tissue (F) of superovulation-derived male and female mice. Other details are as described in Figure 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ED5F4B-24FB-4E47-903D-DB0280A2DD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s2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21, Issue 20, 15 October 2012, Pages 4460–4472,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https://doi.org/10.1093/hmg/dds287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Allele-specific DNA methylation and expression of H19, Snrpn and Peg3 in somatic tissues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Allele-specific DNA methylation and expression of H19, Snrpn and Peg3 in somatic tissues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2024-04-26T16:14:40Z</dcterms:modified>
</cp:coreProperties>
</file>