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1CC46C-5676-4F8F-B99A-B67AD27C21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662C3C-9308-4157-A7D3-7E2E0DFE1B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Left-hemispheric group activation maps for coherent versus random visual motion of 12 subjects. (b) Right-hemispheric group activation maps for the data of 12 subjects. The different colors indicate the effect of the different sound conditions on this activation (red = in phase, yellow = antiphase and blue = stationary). Flat map representation of fMRI activity. Overlaps are indicated by intermediate colors (see color inset). Activation is shown overlaid onto MNI-normalized single subject right hemisphere flat map (Van Essen 2002) template (significant clusters surpassing a threshold of alpha = 0.05 [corrected for multiple comparisons] are presented). Identified visual areas (V1, V2, MT+, etc.) are from the Colin atlas database. The borders represent Brodmann areas from the Colin atlas. For abbreviations see Figure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BAFDBF-108D-4F97-B225-9D1DAD07AF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1433–1443,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Left-hemispheric group activation maps for coherent versus random visual motion of 12 subjects.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Left-hemispheric group activation maps for coherent versus random visual motion of 12 subjects.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2024-04-26T03:51:07Z</dcterms:modified>
</cp:coreProperties>
</file>