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BC550-D554-4EDC-92D7-C8A5D82480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11FDD-6888-49B3-81C8-8898609CE7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Membrane rectification of current in a neuron from an oscillating transmembrane potential Um induced by an RF electric field E. (A) The concentration of Na+ ions outside the neuron [Na+]o is greater than that inside the cell [Na+]i. This causes net inflow of Na+ with time in an oscillating field E. (B) The oscillating transmembrane potential Um during a single PRFL pulse. A full Um oscillation is 2 µs for an RF frequency f = 500 KHz. (C) Net rectification of Na+ and K+ currents causes an average depolarization of the neuron's voltage V, as a function of time during the PRFL pulse, leading to an action potential. RF = radiofrequency; PRFL = pulsed RF lesioning.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5AB47-11BE-4C8C-A6F4-0303347A5B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5.0007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6, Issue 6, November 2005, Pages 405–424,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https://doi.org/10.1111/j.1526-4637.2005.00076.x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19 </a:t>
            </a:r>
            <a:r>
              <a:rPr lang="en-US" altLang="en-US" b="0"/>
              <a:t>Membrane rectification of current in a neuron from an oscillating transmembrane potential U</a:t>
            </a:r>
            <a:r>
              <a:rPr lang="en-US" altLang="en-US" b="0" baseline="-25000"/>
              <a:t>m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19 Membrane rectification of current in a neuron from an oscillating transmembrane potential 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2024-04-26T16:20:33Z</dcterms:modified>
</cp:coreProperties>
</file>