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97F29F-DADB-4B6A-9971-0ADDA081BD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7E146-6F9E-42BE-AD4E-C6034449F3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LTP in the dentate gyrus in vivo is not affected by the mGluR3 antagonist β-NAAG. (A, B) The mGluR3 antagonist β-NAAG (61 μg) has no effect on LTP of either (A) PS amplitude or (B) fEPSP slope. (C) Original analogue traces showing evoked responses in the dentate gyrus at three time points: (i) preinjection, (ii) t = 5 min and (iii) t = 24 h post-LFS. Analogues from vehicle baseline, vehicle LFS and β-NAAG LFS experiments are compared.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7965A-2656-4853-8531-091763C43D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1414–1423, </a:t>
            </a:r>
            <a:r>
              <a:rPr lang="en-US" altLang="en-US" sz="1000">
                <a:solidFill>
                  <a:srgbClr val="333333"/>
                </a:solidFill>
                <a:hlinkClick r:id="rId3"/>
              </a:rPr>
              <a:t>https://doi.org/10.1093/cercor/bhi022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LTP in the dentate gyrus in vivo is not affected by the mGluR3 antagonist β-NAAG. (A, B) The mGluR3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LTP in the dentate gyrus in vivo is not affected by the mGluR3 antagonist β-NAAG. (A, B) The mGluR3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2024-04-26T08:04:33Z</dcterms:modified>
</cp:coreProperties>
</file>