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A2E682-9C0B-465A-BDE9-29FB21E601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FB7C14-54E3-45E4-8736-A3EF5616DF3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cortical carbachol application on fPSP amplitude with and without 5 cycle TBS. Top: Potentiation of fPSP amplitude by TBS was enhanced by carbachol (1 mM, n = 8) relative to animals receiving continuous aCSF application (n = 8). Pretreatment with scopolamine (5 mg/kg, i.p., n = 6) blocked the carbachol-induced LTP enhancement. Carbachol suppressed fPSP amplitude in animals that did not receive thalamic TBS (n = 6). Examples of fPSPs (averages of 10 sweeps each before and after TBS) in a rat given 5 cycle TBS plus carbachol (1 mM, top), only TBS (middle), and carbachol (1 mM) without thalamic TBS (bottom). Bottom: Concentration response data (n = 8 except n = 4 for 0.01 mM) for the effect of carbachol to enhance thalamocortical LTP. Scopolamine (5 mg/kg, i.p., n = 6) blocked the carbachol (1 mM)-induced LTP facilitation. Data shown are the average fPSP amplitudes between 2 and 4 h after TBS. *P &lt; 0.05 relative to 0 mM carbachol.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AA7ED-6052-4FFA-A393-5B1424EC72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839–848,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The effect of cortical carbachol application on fPSP amplitude with and without 5 cycle TBS. Top: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The effect of cortical carbachol application on fPSP amplitude with and without 5 cycle TBS. Top: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2024-04-26T06:44:43Z</dcterms:modified>
</cp:coreProperties>
</file>