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A8A93D-4497-463A-AFD3-D7858E354C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5B4ED6-EC16-4E1B-8FE8-B835C890F2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Fully linked-up care provision in context of broader structural interventions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in association with The London School of Hygiene and Tropical Medicine.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2A3E78-AF54-46AF-B56A-42CE848C63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ol/czl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21, Issue 5, September 2006, Pages 333–342,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https://doi.org/10.1093/heapol/czl025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Fully linked-up care provision in context of broader structural interventions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Fully linked-up care provision in context of broader structural interventions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2024-09-20T03:09:36Z</dcterms:modified>
</cp:coreProperties>
</file>