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E2D11E-4DA7-4E7C-A173-9E98520EB1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6420C0-EE92-438F-B748-D2A40DD809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Fully linked-up care provision in context of broader structural interventions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in association with The London School of Hygiene and Tropical Medicine.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644ABC-1BA6-4BD0-B4B6-EE6E03036A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ol/czl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21, Issue 5, September 2006, Pages 333–342,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https://doi.org/10.1093/heapol/czl025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Fully linked-up care provision in context of broader structural interventions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Fully linked-up care provision in context of broader structural interventions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2024-09-19T03:23:03Z</dcterms:modified>
</cp:coreProperties>
</file>