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2106EF4-6F79-4FB2-ACD2-61623EC2F27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9F54900-18EF-489C-83F6-D643693D1F5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Fully linked-up care provision in context of broader structural interventions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2006. Published by Oxford University Press in association with The London School of Hygiene and Tropical Medicine. All rights reserved.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1DD27C7-37C1-42E2-A700-272829F86D9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eapol/czl02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Health Policy Plan</a:t>
            </a:r>
            <a:r>
              <a:rPr lang="en-US" altLang="en-US" sz="1000">
                <a:solidFill>
                  <a:srgbClr val="333333"/>
                </a:solidFill>
              </a:rPr>
              <a:t>, Volume 21, Issue 5, September 2006, Pages 333–342,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https://doi.org/10.1093/heapol/czl025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</a:t>
            </a:r>
            <a:r>
              <a:rPr lang="en-US" altLang="en-US" b="0"/>
              <a:t>Fully linked-up care provision in context of broader structural interventions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4. Fully linked-up care provision in context of broader structural interventions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2024-05-08T15:38:37Z</dcterms:modified>
</cp:coreProperties>
</file>