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7C2D1-2ED2-486D-8446-BA282032D3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DB9BA-EE2F-40BA-9A94-E6E6B8A74E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CC99E-E005-436E-835D-CCE5E38A69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2024-04-26T01:01:03Z</dcterms:modified>
</cp:coreProperties>
</file>