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8A9A0-C951-40D7-BD13-8C72E54E4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AD1D4-EC4C-49FD-87F6-2508C0E73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for Fig. 15, but using a maximum velocity difference of 750 km s−1.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A6BEB-DAD6-4757-AD15-DF3A03818C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2, February 2010, Pages 1273–1306,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 </a:t>
            </a:r>
            <a:r>
              <a:rPr lang="en-US" altLang="en-US" b="0"/>
              <a:t>As for Fig. 15, but using a maximum velocity difference of 750 km s</a:t>
            </a:r>
            <a:r>
              <a:rPr lang="en-US" altLang="en-US" b="0" baseline="30000"/>
              <a:t>−1</a:t>
            </a:r>
            <a:r>
              <a:rPr lang="en-US" altLang="en-US" b="0"/>
              <a:t>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 As for Fig. 15, but using a maximum velocity difference of 750 km s−1.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2024-04-26T09:19:34Z</dcterms:modified>
</cp:coreProperties>
</file>