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EB40F-4EA8-4A3A-BB5D-DD3C29954C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3270E-E1DF-49DB-B951-57195A97CE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PVL. Distribution of rates of PVL at discharge by transthoracic echocardiography. PVL was ≤grade 2 in all patients of both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558FD-3E3C-4CC1-8D40-384185178E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cts/ezt5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46, Issue 1, July 2014, Pages 61–66,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https://doi.org/10.1093/ejcts/ezt568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PVL. Distribution of rates of PVL at discharge by transthoracic echocardiography. PVL was ≤grade 2 in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2: PVL. Distribution of rates of PVL at discharge by transthoracic echocardiography. PVL was ≤grade 2 in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2024-04-26T05:47:51Z</dcterms:modified>
</cp:coreProperties>
</file>