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DD05F-E634-4E49-9FFE-7F50626BE1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0FE1EA-C198-414D-9DCE-5D65B6189E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Health profiles with variable quality of life. Note: Health profiles with intervention i (solid line), and without intervention (broken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07BC85-55D1-4FA2-B302-75F63A569F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l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5, September 2006, Pages 402–408,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Health profiles with variable quality of life. Note: Health profiles with intervention i (solid line),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Health profiles with variable quality of life. Note: Health profiles with intervention i (solid line),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2024-04-27T05:01:30Z</dcterms:modified>
</cp:coreProperties>
</file>