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149593-8B94-4829-B4D0-D9B984CD40C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2793B3-A760-4D9D-8995-C2E3FCEF66B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Sagittal view demonstrates the superior cortico-claustral pathway (a), as well as the connected Brodmann areas (b).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C63B7E-09EC-4D3F-92A5-AE14E80483B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23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2, February 2015, Pages 406–414,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https://doi.org/10.1093/cercor/bht231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Sagittal view demonstrates the superior cortico-claustral pathway (a), as well as the connected Brodmann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Sagittal view demonstrates the superior cortico-claustral pathway (a), as well as the connected Brodmann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2024-04-26T18:29:21Z</dcterms:modified>
</cp:coreProperties>
</file>