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CB5AD-C0CD-4453-A02E-35E8F4F218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18853-9D07-46AD-8BB8-99018160DA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response pattern across the visual hierarchy. Means (±SEM) of the absolute onset latencies are shown by area. Latency values were derived as described in Materials and methods. The result of 1-way ANOVA is showed in the upper-right corner (**represents a significant difference among the onset latencies between cortical areas). Brackets indicate the significant post hoc comparisons of onset latency between areas.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2484D-96D6-4D42-BB12-9D489BFABF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1561–1569,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Temporal response pattern across the visual hierarchy. Means (±SEM) of the absolute onset latencies are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Temporal response pattern across the visual hierarchy. Means (±SEM) of the absolute onset latencies are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2024-04-26T01:11:39Z</dcterms:modified>
</cp:coreProperties>
</file>