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B8F9A2-6F93-4B59-9578-8657FDF00D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1D3C8F-6B99-4DBE-89AA-3F7B413213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Primary efficacy results with combined database of efficacy studies of human papillomavirus (HPV) types 6, 11, 16, and 18 (HPV 6/11/16/18) vaccine (per-protocol population).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AEAAF2-B0A9-4DAE-A33A-5217AD7899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06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5, 1 September 2007, Pages 609–617,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https://doi.org/10.1086/520654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Primary efficacy results with combined database of efficacy studies of human papillomavirus (HPV) types 6,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Primary efficacy results with combined database of efficacy studies of human papillomavirus (HPV) types 6,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2024-04-26T19:35:02Z</dcterms:modified>
</cp:coreProperties>
</file>