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88DD91-9607-475A-835D-39A1C7D9BD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4FD8F-2483-47BD-BFD4-6B530C8705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probability of infection-free survival for the complete follow-up period in SLE patients with or without lymphopenia (⩽1.0 × 109/l) at presentation (n = 82).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C7E4F-46C3-4A67-AB5A-EAC2347C97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1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1, January 2006,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Cumulative probability of infection-free survival for the complete follow-up period in SLE patients with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Cumulative probability of infection-free survival for the complete follow-up period in SLE patients with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2024-04-26T12:36:27Z</dcterms:modified>
</cp:coreProperties>
</file>