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D70A4-90A8-4DDF-A121-874A2E79DA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1DA51-9444-454D-B2E7-B04E757F7A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B4B06-DC3A-472F-8C7B-0AC3DE4B3B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2024-04-26T13:36:20Z</dcterms:modified>
</cp:coreProperties>
</file>