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07C7F0-5B26-4394-8DD9-FD7A5364F63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384EF4-794D-48F5-9D43-57C8909EF12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DAWN mentions of opioids divided by grams per 100,000 population (adjusted for equivalency)*. *Oxycodone grams per 100,000 population were multiplied by a conversion factor of 1.5 and fentanyl grams per 100,000 population were multiplied by a conversion factor of 100 to obtain interdrug equivalency.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B90C05-6BAE-4E98-B229-5E12E44A60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26-4637.2004.04001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5, Issue 1, March 2004, Pages 59–65,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https://doi.org/10.1111/j.1526-4637.2004.04001.x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DAWN mentions of opioids divided by grams per 100,000 population (adjusted for equivalency)*. *Oxycodone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41500" y="1371600"/>
            <a:ext cx="546212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DAWN mentions of opioids divided by grams per 100,000 population (adjusted for equivalency)*. *Oxycodone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2024-04-26T15:30:57Z</dcterms:modified>
</cp:coreProperties>
</file>