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988900-C301-41A2-B3B7-0B072538D0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F9392E-7AD5-4155-A16E-2753DFBD07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D67065-DE91-42A2-AF57-376310F729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2024-04-26T11:36:59Z</dcterms:modified>
</cp:coreProperties>
</file>