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8F492-4EAC-468C-A1D8-BD5CE119B4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2ED3F8-5778-4874-A659-C37B757959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C96C7-A445-44C1-8010-EE4C679C5C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2024-04-26T14:04:12Z</dcterms:modified>
</cp:coreProperties>
</file>