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FD096-ED84-439C-843C-313D049AB7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B18F1-C982-4334-B278-7C44B825C1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71201-1143-4B57-B6B8-8E300A0A88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2024-04-26T06:28:23Z</dcterms:modified>
</cp:coreProperties>
</file>