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2FF06-6858-4D26-8178-2CB63F09A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E695F-2E39-4000-9FD3-2F81968083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depicting likely determinants that contribute to the risk of onset and maintenance of acute and persistent pain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E0210-2201-4F43-8B6D-5020081B0E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ed/mkw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BJA Educ</a:t>
            </a:r>
            <a:r>
              <a:rPr lang="en-US" altLang="en-US" sz="1000">
                <a:solidFill>
                  <a:srgbClr val="333333"/>
                </a:solidFill>
              </a:rPr>
              <a:t>, Volume 16, Issue 10, October 2016, Pages 334–340,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https://doi.org/10.1093/bjaed/mkw010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Model depicting likely determinants that contribute to the risk of onset and maintenance of acute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57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1 Model depicting likely determinants that contribute to the risk of onset and maintenance of acute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2024-04-26T07:46:44Z</dcterms:modified>
</cp:coreProperties>
</file>