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AC7315-3FA1-4FD7-A83A-CABED81FFD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06990B-0D73-4A6F-8FBB-E15701AF7E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Patient disposition. ATV, atazanavir; FPV, fosamprenavir; SQV, saquinavir; r, ritonavir.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DCCDE0-1F47-4FCC-BEB9-6C1CD21FDB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p1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64, Issue 1, July 2009, Pages 118–125,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https://doi.org/10.1093/jac/dkp146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Patient disposition. ATV, atazanavir; FPV, fosamprenavir; SQV, saquinavir; r, ritonavir.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Patient disposition. ATV, atazanavir; FPV, fosamprenavir; SQV, saquinavir; r, ritonavir.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2024-04-26T03:30:13Z</dcterms:modified>
</cp:coreProperties>
</file>