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04299-F70C-4D37-B6D8-FB6A201053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5406FE-DDE0-4B79-98C1-051F8DFB03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7CDBD-E1ED-44AD-BAC7-E17DD06D0A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2024-09-18T23:29:04Z</dcterms:modified>
</cp:coreProperties>
</file>