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F5DDAF5-E6A1-42CF-83B0-28072CDBF45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AD297CD-4CFB-49E6-A7B8-E3195D5D90E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19EA4B2-32D3-4CB2-8F45-8EE189D20D6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2024-09-20T04:34:56Z</dcterms:modified>
</cp:coreProperties>
</file>