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561B8-5519-47F5-AEC9-5A830555F1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7DC2E-2700-4172-B969-55627A926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6CC83-AA06-4025-904C-4D488A596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2024-05-08T15:05:21Z</dcterms:modified>
</cp:coreProperties>
</file>