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4C7D5-26A8-44EA-B128-DB30C33C25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9F600-04AC-41E6-A433-798488C40C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Process content diagram of a simplified patient discharge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AD65E-F34B-49AC-A49B-B204B49B2F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p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21, Issue 3, June 2009, Pages 214–224,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https://doi.org/10.1093/intqhc/mzp016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Process content diagram of a simplified patient discharge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Process content diagram of a simplified patient discharge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2024-04-26T05:40:43Z</dcterms:modified>
</cp:coreProperties>
</file>