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80A5A-325D-415A-8772-A88918BD2A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AB893A-C16C-43C0-8C28-3F7214B11F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Mediational model for associations between maternal overprotectiveness and 
child externalizing behavior problems as mediated by parental willingness to 
grant autonomy. Values on paths are path coefficients (standardized βs). 
Path coefficients outside parentheses are zero-order correlations 
(rs). Path coefficients in parentheses are standardized partial 
regression coefficients from equations that include the other variable with a 
direct effect on the criterion.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of Pediatric Psychology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672287-FA81-4909-98A4-CF651240FE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psy/27.1.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Pediatr Psychol</a:t>
            </a:r>
            <a:r>
              <a:rPr lang="en-US" altLang="en-US" sz="1000">
                <a:solidFill>
                  <a:srgbClr val="333333"/>
                </a:solidFill>
              </a:rPr>
              <a:t>, Volume 27, Issue 1, January 2002, Pages 87–96, </a:t>
            </a:r>
            <a:r>
              <a:rPr lang="en-US" altLang="en-US" sz="1000">
                <a:solidFill>
                  <a:srgbClr val="333333"/>
                </a:solidFill>
                <a:hlinkClick r:id="rId3"/>
              </a:rPr>
              <a:t>https://doi.org/10.1093/jpepsy/27.1.87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Mediational model for associations between maternal overprotectiveness and 
child externalizing behavior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Mediational model for associations between maternal overprotectiveness and 
child externalizing behavior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2024-04-26T14:14:41Z</dcterms:modified>
</cp:coreProperties>
</file>