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62477A-10D7-4E1C-A95F-8A08BCC70B2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1B3676-3E84-48BB-9E2D-9D7EB0D071B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Survival of patients with or without favorable phenotypes. The solid line and dotted line represent patients with or without 2 or 3 favorable phenotypes, respectively (P = 0.021).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Foundation for Promotion of Cancer Research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161E82-5734-4378-A7A9-F73915FB4B4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jco/hyi19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Jpn J Clin Oncol</a:t>
            </a:r>
            <a:r>
              <a:rPr lang="en-US" altLang="en-US" sz="1000">
                <a:solidFill>
                  <a:srgbClr val="333333"/>
                </a:solidFill>
              </a:rPr>
              <a:t>, Volume 35, Issue 12, December 2005, Pages 714–719,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https://doi.org/10.1093/jjco/hyi194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Survival of patients with or without favorable phenotypes. The solid line and dotted line represent patients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9297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Survival of patients with or without favorable phenotypes. The solid line and dotted line represent patients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2024-04-26T03:56:18Z</dcterms:modified>
</cp:coreProperties>
</file>