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783C53-5B62-4A4A-AC1A-0622C5CB48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4C1895-4B36-4D08-AD72-BD645088E7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Role of risk factors for cardiovascular disease in ischaemia/reperfusion (I/R)-induced endothelial barrier failure. Hypertension, diabetes mellitus, hypercholesterolaemia, and obesity induce a pro-oxidative, pro-inflammatory, and pro-thrombotic environment, mediated at least in part by blood cells (e.g. neutrophils, T-lymphocytes, and platelets), that exacerbates the I/R-induced endothelial barrier dysfunction.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4660CB-68C8-43C7-9173-EBE20D5A37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q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87, Issue 2, 15 July 2010, Pages 291–299,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Role of risk factors for cardiovascular disease in ischaemia/reperfusion (I/R)-induced endothelial barrier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Role of risk factors for cardiovascular disease in ischaemia/reperfusion (I/R)-induced endothelial barrier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2024-04-26T10:03:01Z</dcterms:modified>
</cp:coreProperties>
</file>