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FEAE6-6047-4851-957A-92A0B17F57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1C83B5-7EBF-4851-9C79-0BA525FAF4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3CE45-00E7-4AAB-AA41-305B29AA2A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2024-04-26T17:36:19Z</dcterms:modified>
</cp:coreProperties>
</file>