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83944-BD2D-47C6-BC94-9F9A88403F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9D5D0-5772-4E6B-AAC2-D9825D5946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within the right middle fusiform gyrus induced by famous faces relative to common objects for patient Z.D. and 3 examples of the normal participants (P &lt; 0.001, uncorrected).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008BF2-0580-4A72-A1AE-83330114D8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2081–2092,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Activation within the right middle fusiform gyrus induced by famous faces relative to common objects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Activation within the right middle fusiform gyrus induced by famous faces relative to common objects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2024-04-26T20:30:08Z</dcterms:modified>
</cp:coreProperties>
</file>