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22FFBF-FBA2-4D00-A917-87496188E2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D756DE-F00D-4989-8E6F-E968DED055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A31E0F-AC8F-4B96-ABC7-E5877738DB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2024-05-01T21:51:52Z</dcterms:modified>
</cp:coreProperties>
</file>