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36C60-E759-4262-83D4-4A95381F71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68B400-35AF-422D-85B9-BD92EB00B3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Mismatch distribution for combined cytochrome-b and D-loop haplotypes of the eastern gray squirrel (Sciurus carolinensis): a) 51 haplotypes; b) 23 haplotypes identified as subset 1 in Fig. 7; c) 28 haplotypes identified as subset 2 in Fig. 7; d) 15 haplotypes clustered in network 1 in Fig. 6; e) 11 haplotypes clustered in network 2 in Fig. 6; and f) 10 haplotypes clustered in network 3 in Fig. 6. In each plot, the observed distribution is represented by a dotted line, and the expected distribution based on a model of exponential population growth is represented by a solid line. The sum of squared deviation (SSD) and Harpending's raggedness index (HRI), with the respective P-values, are provided for each plot.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3214E-50C7-430C-A604-1659A10594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A-383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5, 19 October 2012, Pages 1247–1264,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https://doi.org/10.1644/11-MAMM-A-383.1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Mismatch distribution for combined cytochrome-b and D-loop haplotypes of the eastern gray squirrel (Sciurus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Mismatch distribution for combined cytochrome-b and D-loop haplotypes of the eastern gray squirrel (Sciurus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2024-04-26T05:04:35Z</dcterms:modified>
</cp:coreProperties>
</file>