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43E3D-9CBA-46CA-BA6F-208E8B05A6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5206B-49F9-4993-9FDA-522C2BAD37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Presence of mGluR7a (gold/silver particles) in the presynaptic active zone of a GABAergic terminal labelled for GAD (peroxidase reaction). The terminal makes a type II synapse (double arrows) with a dendritic profile. Immunoreactivity for mGluR7a in the terminal is confined to the presynaptic active zone. Scale bar: 0.5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97303-15B8-4480-B11C-47B95FCE73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961–974,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Presence of mGluR7a (gold/silver particles) in the presynaptic active zone of a GABAergic terminal labelled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Presence of mGluR7a (gold/silver particles) in the presynaptic active zone of a GABAergic terminal labelled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2024-04-27T05:05:42Z</dcterms:modified>
</cp:coreProperties>
</file>