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994682-61B4-4F6C-A9D9-0159C7FF38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6AB477-53E2-428C-9A9D-1317DD635E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674480-1E80-4F98-9A0F-771E2A7750B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2024-04-26T14:16:32Z</dcterms:modified>
</cp:coreProperties>
</file>