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F1EE0-F38F-49E5-9249-6D443F7C0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A4448-199D-447E-A26D-71C0E34BEE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data. (A) Individual pain ratings (light gray, mean ± standard deviations) and the mean pain rating across all subjects (black, mean ± standard deviation). Subjects with a mean pain rating of &gt;5 or ≤5 (dashed horizontal line) were labeled pain sensitive or pain insensitive, respectively. (B) Distribution of single-trial pain ratings.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F36AC-A09A-47EC-B9DD-4FE274C5D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Neuronal responses to painful stimuli. TFR of neuronal activity at electrode FCz coded as percent signal change with respect to a prestimulus baseline (left). The group mean TFR has been averaged across trials and subjects. Group mean topography of gamma and evoked responses coded as percent signal change with respect to a prestimulus baseline (right). (B) Decoding an individual's sensitivity to pain. Topography of classification accuracy for the single-trial TFR data (left). The SVM discrimination TFR at electrode FCz shows the classification weight, that is, the predictive value as a function of time and frequency (middle). Topography of classification weights for the gamma response and the evoked theta response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F36AC-A09A-47EC-B9DD-4FE274C5D28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Decoding an individual's sensitivity to pain based on (A) the averaged TFR, (B) the single-trial raw EEG data, and (C) the averaged EP. Left panels show topographies of classification accuracy. Right panels show SVM classification weights color coded as a function of time and frequency (A) and as a function of time (B,C). (A) and (C) also include time courses of signals at selected electrodes and root mean squares (RMSs) of all electrodes.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F36AC-A09A-47EC-B9DD-4FE274C5D28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data. (A) Individual pain ratings (light gray, mean ± standard deviations) and the mean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172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Neuronal responses to painful stimuli. TFR of neuronal activity at electrode FCz coded as percent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686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Decoding an individual's sensitivity to pain based on (A) the averaged TFR, (B) the single-trial raw EEG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9044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Behavioral data. (A) Individual pain ratings (light gray, mean ± standard deviations) and the mean pain ...</vt:lpstr>
      <vt:lpstr>Figure 2. (A) Neuronal responses to painful stimuli. TFR of neuronal activity at electrode FCz coded as percent signal ...</vt:lpstr>
      <vt:lpstr>Figure 3. Decoding an individual's sensitivity to pain based on (A) the averaged TFR, (B) the single-trial raw EEG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2024-04-26T13:37:23Z</dcterms:modified>
</cp:coreProperties>
</file>