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B702A-EF4B-47FF-8E0E-4A22C28FB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F37AE-B990-4077-8432-8D362708A7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C1C2 whisker stimulation on 2-DG uptake in the somatosensory cortex of P9–10, P11–12 and adult GLAST +/+ and −/− mice. Representative pseudo-colored digitized autoradiograms obtained from tangential sections through layer IV of the primary somatosensory cortex. The level of 2-DG uptake is color-coded according to the respective colored scales. Stimulation of C1C2 in +/+ mice (P9 to adult) produced a significant increase in 2-DG uptake in the somatosensory cortex that was restricted to the C1C2 barrels (A, C, E). In P9–10 GLAST −/− mice (B), the increase in 2-DG uptake was significantly lower (−64%) than in +/+ mice, while this metabolic response was not different from control matched +/+ mice in the C1C2 barrels of P11–12 (D) and adult GLAST −/− mice (F). Data are presented as mean ± SD; n = 3–8 animals per group (P &lt; 0.05 ; Student’s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F88BB-FAEB-4E4F-A0A6-705DD3C271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0.1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1110–1121,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Effect of C1C2 whisker stimulation on 2-DG uptake in the somatosensory cortex of P9–10, P11–12 and adult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Effect of C1C2 whisker stimulation on 2-DG uptake in the somatosensory cortex of P9–10, P11–12 and adult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2024-04-26T10:27:15Z</dcterms:modified>
</cp:coreProperties>
</file>