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761D5-732E-44BC-97A3-465B9B916F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3470AC-17D8-4525-897E-DFC15BDC46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representation of the minimum (gray shading) and maximum (black shading) extension of (A) contralateral ACC–NAc lesions (n = 7), (B) unilateral ACC (n = 4) and NAc lesions (n = 4), and (C) ipsilateral ACC–NAc lesions. The sides of the lesions were balanced, such that there were approximately equal numbers of rats in each group with lesions in the left or right hemispheres; the shaded areas represent the smallest and largest extent of neuronal damage in a single representative rat. (D) Photomicrographs of coronal sections showing cell loss in animals subjected to ACC lesion (middle panel, right) and NAc lesion (bottom panel, right). The panels on the left side show the ACC and NAc of sham controls. The boxed regions in the top panel are shown at high magnification in the middle and bottom panels. Plates are adaptations from the atlas of Paxinos and Watson (1997); scales are relative to bregma.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3B9BF-1405-4174-BBB5-61309259BC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2240–2247, </a:t>
            </a:r>
            <a:r>
              <a:rPr lang="en-US" altLang="en-US" sz="1000">
                <a:solidFill>
                  <a:srgbClr val="333333"/>
                </a:solidFill>
                <a:hlinkClick r:id="rId3"/>
              </a:rPr>
              <a:t>https://doi.org/10.1093/cercor/bhn241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representation of the minimum (gray shading) and maximum (black shading) extension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representation of the minimum (gray shading) and maximum (black shading) extension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2024-04-26T09:30:51Z</dcterms:modified>
</cp:coreProperties>
</file>