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30B96-E1F0-4BC4-BF01-AD14BBF3C1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D132E9-3489-4325-97EB-A68D9A509D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Activation maps for the symmetry localizer (vs. Fourier-equated random images) averaged across observers on 3 views of the inflated brain. Gyral (light) and sulcal (dark) denoted by gray shading. Orange color denotes the average activation pattern. Anterior (A) and posterior (P) directions indicated on underside view. (b) The symmetry-specific activation (yellow-orange coloration) depicted in flatmaps centered on the occipital poles. Yellow borders: V1–V3; magenta borders: LOC; red borders: hMT+. Yellow-orange coloration codes amplitude of significant activation at corrected P &lt; 0.001 (color bar). The dark blue border denotes the extent of the activated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5A0C5F-AA61-4164-8D47-DC0DCDE4D2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1423–1432, </a:t>
            </a:r>
            <a:r>
              <a:rPr lang="en-US" altLang="en-US" sz="1000">
                <a:solidFill>
                  <a:srgbClr val="333333"/>
                </a:solidFill>
                <a:hlinkClick r:id="rId3"/>
              </a:rPr>
              <a:t>https://doi.org/10.1093/cercor/bhl054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Activation maps for the symmetry localizer (vs. Fourier-equated random images) averaged across observers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Activation maps for the symmetry localizer (vs. Fourier-equated random images) averaged across observers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2024-04-26T12:30:57Z</dcterms:modified>
</cp:coreProperties>
</file>