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2C5D1A-BDCF-41DC-8C33-CDC036D9A7D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263620-8FDA-44CB-8588-37327E15610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99835E-8084-409F-9AF4-432AD5794E0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2024-04-26T17:38:04Z</dcterms:modified>
</cp:coreProperties>
</file>