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38A56C-ED2D-4944-BB76-9FF0FFD9C5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44615D-C076-41D9-981E-9D8DB405DC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C-reactive protein on HA release from HAECs. HAECs were treated with different concentrations of C-reactive protein (0, 12.5, 25, and 50 µg/mL) or boiled C-reactive protein (25 µg/mL) overnight at 37°C and HA release in the media was assessed by ELISA as described in Section 2. Data are mean ± S.D of eight experiments. *P &lt; 0.01 compared with 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8F7386-59AC-4972-BDA6-64A99A6633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p2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84, Issue 3, 1 December 2009, Pages 479–484,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https://doi.org/10.1093/cvr/cvp249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Effect of C-reactive protein on HA release from HAECs. HAECs were treated with different concentrations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Effect of C-reactive protein on HA release from HAECs. HAECs were treated with different concentrations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2024-04-26T18:45:27Z</dcterms:modified>
</cp:coreProperties>
</file>