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88A509-67FD-4EDC-9DFD-46913C9BC2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54F626-8B00-4E2A-AB9D-04CA885FDD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C43F2E-F780-41AE-96B2-A9E81AF30B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2024-04-26T03:21:55Z</dcterms:modified>
</cp:coreProperties>
</file>