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FD26F2-2C37-46BC-874C-B1A151FC7E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5208C8-4E57-4925-A75C-DC37806C14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EEB52-319C-41B1-A72E-E5634FDB99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2024-04-26T11:17:38Z</dcterms:modified>
</cp:coreProperties>
</file>