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58CCBA-F2E7-42C9-A327-1BD8C9F10B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30BB8-0B44-47CD-9AF6-D7DB029D83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view of virtual MWT search paths (trial 1) in 5 representative young and old subjects in a previous study (Moffat and Resnick 2002). Older subjects took longer to find the platform and traveled a longer linear distance in their initial search. Inefficient search strategies and a reluctance to disengage from nongoal locations may contribute to this age difference on trial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ECA65-0BF6-4078-99B3-F08DBCA684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distance traveled in the vMWT as a function of age and trial. Performance improved across trials and older participants traversed a longer path in locating the hidden platform on all 6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ECA65-0BF6-4078-99B3-F08DBCA6843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l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1274–1282,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Top view of virtual MWT search paths (trial 1) in 5 representative young and old subjects in a previous 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102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1274–1282,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Total distance traveled in the vMWT as a function of age and trial. Performance improved across trials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129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Top view of virtual MWT search paths (trial 1) in 5 representative young and old subjects in a previous study ...</vt:lpstr>
      <vt:lpstr>Figure 2. Total distance traveled in the vMWT as a function of age and trial. Performance improved across trials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2024-04-26T10:15:31Z</dcterms:modified>
</cp:coreProperties>
</file>