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EBAD94-9D42-4E50-B2F3-295011BDB6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1877A8-EC2B-492A-A507-773F91A45D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E33E81-B063-4D53-A315-5D58FFA48C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2024-04-26T15:50:26Z</dcterms:modified>
</cp:coreProperties>
</file>